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3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651F2-A8D9-1A4D-BB4D-E70F90CCEC88}" type="datetimeFigureOut">
              <a:rPr lang="en-US" smtClean="0"/>
              <a:t>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7242-49FF-4746-9C4D-D148A4128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084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651F2-A8D9-1A4D-BB4D-E70F90CCEC88}" type="datetimeFigureOut">
              <a:rPr lang="en-US" smtClean="0"/>
              <a:t>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7242-49FF-4746-9C4D-D148A4128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716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651F2-A8D9-1A4D-BB4D-E70F90CCEC88}" type="datetimeFigureOut">
              <a:rPr lang="en-US" smtClean="0"/>
              <a:t>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7242-49FF-4746-9C4D-D148A4128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70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651F2-A8D9-1A4D-BB4D-E70F90CCEC88}" type="datetimeFigureOut">
              <a:rPr lang="en-US" smtClean="0"/>
              <a:t>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7242-49FF-4746-9C4D-D148A4128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926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651F2-A8D9-1A4D-BB4D-E70F90CCEC88}" type="datetimeFigureOut">
              <a:rPr lang="en-US" smtClean="0"/>
              <a:t>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7242-49FF-4746-9C4D-D148A4128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381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651F2-A8D9-1A4D-BB4D-E70F90CCEC88}" type="datetimeFigureOut">
              <a:rPr lang="en-US" smtClean="0"/>
              <a:t>2/15/17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7242-49FF-4746-9C4D-D148A4128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62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651F2-A8D9-1A4D-BB4D-E70F90CCEC88}" type="datetimeFigureOut">
              <a:rPr lang="en-US" smtClean="0"/>
              <a:t>2/15/17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7242-49FF-4746-9C4D-D148A4128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08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651F2-A8D9-1A4D-BB4D-E70F90CCEC88}" type="datetimeFigureOut">
              <a:rPr lang="en-US" smtClean="0"/>
              <a:t>2/15/17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7242-49FF-4746-9C4D-D148A4128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962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651F2-A8D9-1A4D-BB4D-E70F90CCEC88}" type="datetimeFigureOut">
              <a:rPr lang="en-US" smtClean="0"/>
              <a:t>2/15/17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7242-49FF-4746-9C4D-D148A4128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610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651F2-A8D9-1A4D-BB4D-E70F90CCEC88}" type="datetimeFigureOut">
              <a:rPr lang="en-US" smtClean="0"/>
              <a:t>2/15/17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7242-49FF-4746-9C4D-D148A4128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175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651F2-A8D9-1A4D-BB4D-E70F90CCEC88}" type="datetimeFigureOut">
              <a:rPr lang="en-US" smtClean="0"/>
              <a:t>2/15/17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7242-49FF-4746-9C4D-D148A4128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304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651F2-A8D9-1A4D-BB4D-E70F90CCEC88}" type="datetimeFigureOut">
              <a:rPr lang="en-US" smtClean="0"/>
              <a:t>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A7242-49FF-4746-9C4D-D148A4128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563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62343" y="738345"/>
            <a:ext cx="1371600" cy="4572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cap="small" dirty="0" smtClean="0">
                <a:solidFill>
                  <a:schemeClr val="tx1"/>
                </a:solidFill>
              </a:rPr>
              <a:t>Worker</a:t>
            </a:r>
            <a:endParaRPr lang="en-US" sz="1200" cap="small" dirty="0">
              <a:solidFill>
                <a:schemeClr val="tx1"/>
              </a:solidFill>
            </a:endParaRPr>
          </a:p>
        </p:txBody>
      </p:sp>
      <p:cxnSp>
        <p:nvCxnSpPr>
          <p:cNvPr id="5" name="Straight Connector 4"/>
          <p:cNvCxnSpPr>
            <a:stCxn id="4" idx="2"/>
            <a:endCxn id="9" idx="0"/>
          </p:cNvCxnSpPr>
          <p:nvPr/>
        </p:nvCxnSpPr>
        <p:spPr>
          <a:xfrm>
            <a:off x="2448143" y="1195545"/>
            <a:ext cx="0" cy="38890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551347" y="728501"/>
            <a:ext cx="836867" cy="511920"/>
          </a:xfrm>
          <a:prstGeom prst="ellips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cap="small" dirty="0" smtClean="0">
                <a:solidFill>
                  <a:schemeClr val="tx1"/>
                </a:solidFill>
              </a:rPr>
              <a:t>Client</a:t>
            </a:r>
            <a:endParaRPr lang="en-US" sz="1200" cap="small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>
            <a:stCxn id="6" idx="4"/>
            <a:endCxn id="8" idx="0"/>
          </p:cNvCxnSpPr>
          <p:nvPr/>
        </p:nvCxnSpPr>
        <p:spPr>
          <a:xfrm>
            <a:off x="969781" y="1240421"/>
            <a:ext cx="0" cy="3789408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551347" y="5029829"/>
            <a:ext cx="836867" cy="511920"/>
          </a:xfrm>
          <a:prstGeom prst="ellips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cap="small" dirty="0" smtClean="0">
                <a:solidFill>
                  <a:schemeClr val="tx1"/>
                </a:solidFill>
              </a:rPr>
              <a:t>Client</a:t>
            </a:r>
            <a:endParaRPr lang="en-US" sz="1200" cap="small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62343" y="5084549"/>
            <a:ext cx="1371600" cy="4572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cap="small" dirty="0" smtClean="0">
                <a:solidFill>
                  <a:schemeClr val="tx1"/>
                </a:solidFill>
              </a:rPr>
              <a:t>Worker</a:t>
            </a:r>
            <a:endParaRPr lang="en-US" sz="1200" cap="small" dirty="0">
              <a:solidFill>
                <a:schemeClr val="tx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805426" y="723716"/>
            <a:ext cx="1371600" cy="4783714"/>
            <a:chOff x="4538771" y="758035"/>
            <a:chExt cx="1371600" cy="4783714"/>
          </a:xfrm>
        </p:grpSpPr>
        <p:sp>
          <p:nvSpPr>
            <p:cNvPr id="11" name="Oval 10"/>
            <p:cNvSpPr/>
            <p:nvPr/>
          </p:nvSpPr>
          <p:spPr>
            <a:xfrm>
              <a:off x="4538771" y="758035"/>
              <a:ext cx="1371600" cy="4572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cap="small" dirty="0" smtClean="0">
                  <a:solidFill>
                    <a:schemeClr val="tx1"/>
                  </a:solidFill>
                </a:rPr>
                <a:t>Connector</a:t>
              </a:r>
              <a:endParaRPr lang="en-US" sz="1200" cap="small" dirty="0">
                <a:solidFill>
                  <a:schemeClr val="tx1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38771" y="5084549"/>
              <a:ext cx="1371600" cy="4572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cap="small" dirty="0" smtClean="0">
                  <a:solidFill>
                    <a:schemeClr val="tx1"/>
                  </a:solidFill>
                </a:rPr>
                <a:t>Connector</a:t>
              </a:r>
              <a:endParaRPr lang="en-US" sz="1200" cap="small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/>
            <p:cNvCxnSpPr>
              <a:stCxn id="11" idx="4"/>
              <a:endCxn id="12" idx="0"/>
            </p:cNvCxnSpPr>
            <p:nvPr/>
          </p:nvCxnSpPr>
          <p:spPr>
            <a:xfrm>
              <a:off x="5224571" y="1215235"/>
              <a:ext cx="0" cy="386931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7329426" y="704026"/>
            <a:ext cx="1371600" cy="4783714"/>
            <a:chOff x="4538771" y="758035"/>
            <a:chExt cx="1371600" cy="4783714"/>
          </a:xfrm>
        </p:grpSpPr>
        <p:sp>
          <p:nvSpPr>
            <p:cNvPr id="15" name="Oval 14"/>
            <p:cNvSpPr/>
            <p:nvPr/>
          </p:nvSpPr>
          <p:spPr>
            <a:xfrm>
              <a:off x="4538771" y="758035"/>
              <a:ext cx="1371600" cy="4572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cap="small" dirty="0" smtClean="0">
                  <a:solidFill>
                    <a:schemeClr val="tx1"/>
                  </a:solidFill>
                </a:rPr>
                <a:t>Connector</a:t>
              </a:r>
              <a:endParaRPr lang="en-US" sz="1200" cap="small" dirty="0">
                <a:solidFill>
                  <a:schemeClr val="tx1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4538771" y="5084549"/>
              <a:ext cx="1371600" cy="4572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cap="small" dirty="0" smtClean="0">
                  <a:solidFill>
                    <a:schemeClr val="tx1"/>
                  </a:solidFill>
                </a:rPr>
                <a:t>Connector</a:t>
              </a:r>
              <a:endParaRPr lang="en-US" sz="1200" cap="small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Connector 16"/>
            <p:cNvCxnSpPr>
              <a:stCxn id="15" idx="4"/>
              <a:endCxn id="16" idx="0"/>
            </p:cNvCxnSpPr>
            <p:nvPr/>
          </p:nvCxnSpPr>
          <p:spPr>
            <a:xfrm>
              <a:off x="5224571" y="1215235"/>
              <a:ext cx="0" cy="386931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17"/>
          <p:cNvSpPr/>
          <p:nvPr/>
        </p:nvSpPr>
        <p:spPr>
          <a:xfrm>
            <a:off x="1911563" y="1407771"/>
            <a:ext cx="1097280" cy="274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smtClean="0">
                <a:solidFill>
                  <a:schemeClr val="tx1"/>
                </a:solidFill>
              </a:rPr>
              <a:t>Start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899503" y="4296980"/>
            <a:ext cx="1097280" cy="274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smtClean="0">
                <a:solidFill>
                  <a:schemeClr val="tx1"/>
                </a:solidFill>
              </a:rPr>
              <a:t>Reply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969781" y="1545595"/>
            <a:ext cx="92972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9" idx="1"/>
          </p:cNvCxnSpPr>
          <p:nvPr/>
        </p:nvCxnSpPr>
        <p:spPr>
          <a:xfrm flipH="1">
            <a:off x="969781" y="4434140"/>
            <a:ext cx="929722" cy="203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1911563" y="1976134"/>
            <a:ext cx="1097280" cy="274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smtClean="0">
                <a:solidFill>
                  <a:schemeClr val="tx1"/>
                </a:solidFill>
              </a:rPr>
              <a:t>Statement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911563" y="2593483"/>
            <a:ext cx="1097280" cy="274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smtClean="0">
                <a:solidFill>
                  <a:schemeClr val="tx1"/>
                </a:solidFill>
              </a:rPr>
              <a:t>Action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996782" y="2661913"/>
            <a:ext cx="349444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2996783" y="2793705"/>
            <a:ext cx="349444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286343" y="728501"/>
            <a:ext cx="1371600" cy="45720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cap="small" dirty="0" smtClean="0">
                <a:solidFill>
                  <a:schemeClr val="bg1">
                    <a:lumMod val="65000"/>
                  </a:schemeClr>
                </a:solidFill>
              </a:rPr>
              <a:t>Worker2</a:t>
            </a:r>
            <a:endParaRPr lang="en-US" sz="1200" cap="small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27" name="Straight Connector 26"/>
          <p:cNvCxnSpPr>
            <a:stCxn id="26" idx="2"/>
            <a:endCxn id="28" idx="0"/>
          </p:cNvCxnSpPr>
          <p:nvPr/>
        </p:nvCxnSpPr>
        <p:spPr>
          <a:xfrm>
            <a:off x="3972143" y="1185701"/>
            <a:ext cx="0" cy="3889004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286343" y="5074705"/>
            <a:ext cx="1371600" cy="45720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cap="small" dirty="0" smtClean="0">
                <a:solidFill>
                  <a:schemeClr val="bg1">
                    <a:lumMod val="65000"/>
                  </a:schemeClr>
                </a:solidFill>
              </a:rPr>
              <a:t>Worker2</a:t>
            </a:r>
            <a:endParaRPr lang="en-US" sz="1200" cap="small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233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2208441" y="732610"/>
            <a:ext cx="3715181" cy="2440207"/>
            <a:chOff x="551347" y="723716"/>
            <a:chExt cx="7335386" cy="4818033"/>
          </a:xfrm>
        </p:grpSpPr>
        <p:sp>
          <p:nvSpPr>
            <p:cNvPr id="27" name="Rectangle 26"/>
            <p:cNvSpPr/>
            <p:nvPr/>
          </p:nvSpPr>
          <p:spPr>
            <a:xfrm>
              <a:off x="1762343" y="738345"/>
              <a:ext cx="1371600" cy="457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cap="small" dirty="0" smtClean="0">
                  <a:solidFill>
                    <a:schemeClr val="tx1"/>
                  </a:solidFill>
                </a:rPr>
                <a:t>Worker</a:t>
              </a:r>
              <a:endParaRPr lang="en-US" sz="1000" cap="small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/>
            <p:cNvCxnSpPr>
              <a:stCxn id="27" idx="2"/>
              <a:endCxn id="32" idx="0"/>
            </p:cNvCxnSpPr>
            <p:nvPr/>
          </p:nvCxnSpPr>
          <p:spPr>
            <a:xfrm>
              <a:off x="2448143" y="1195545"/>
              <a:ext cx="0" cy="388900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/>
            <p:cNvSpPr/>
            <p:nvPr/>
          </p:nvSpPr>
          <p:spPr>
            <a:xfrm>
              <a:off x="551347" y="728501"/>
              <a:ext cx="836867" cy="511920"/>
            </a:xfrm>
            <a:prstGeom prst="ellipse">
              <a:avLst/>
            </a:prstGeom>
            <a:noFill/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00" cap="small" dirty="0" smtClean="0">
                  <a:solidFill>
                    <a:schemeClr val="tx1"/>
                  </a:solidFill>
                </a:rPr>
                <a:t>Client</a:t>
              </a:r>
              <a:endParaRPr lang="en-US" sz="400" cap="small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Straight Connector 29"/>
            <p:cNvCxnSpPr>
              <a:stCxn id="29" idx="4"/>
              <a:endCxn id="31" idx="0"/>
            </p:cNvCxnSpPr>
            <p:nvPr/>
          </p:nvCxnSpPr>
          <p:spPr>
            <a:xfrm>
              <a:off x="969781" y="1240421"/>
              <a:ext cx="0" cy="3789408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Oval 30"/>
            <p:cNvSpPr/>
            <p:nvPr/>
          </p:nvSpPr>
          <p:spPr>
            <a:xfrm>
              <a:off x="551347" y="5029829"/>
              <a:ext cx="836867" cy="511920"/>
            </a:xfrm>
            <a:prstGeom prst="ellipse">
              <a:avLst/>
            </a:prstGeom>
            <a:noFill/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00" cap="small" dirty="0" smtClean="0">
                  <a:solidFill>
                    <a:schemeClr val="tx1"/>
                  </a:solidFill>
                </a:rPr>
                <a:t>Client</a:t>
              </a:r>
              <a:endParaRPr lang="en-US" sz="400" cap="small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762343" y="5084549"/>
              <a:ext cx="1371600" cy="457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cap="small" dirty="0" smtClean="0">
                  <a:solidFill>
                    <a:schemeClr val="tx1"/>
                  </a:solidFill>
                </a:rPr>
                <a:t>Worker</a:t>
              </a:r>
              <a:endParaRPr lang="en-US" sz="1000" cap="small" dirty="0">
                <a:solidFill>
                  <a:schemeClr val="tx1"/>
                </a:solidFill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6515133" y="723716"/>
              <a:ext cx="1371600" cy="4783714"/>
              <a:chOff x="4538771" y="758035"/>
              <a:chExt cx="1371600" cy="4783714"/>
            </a:xfrm>
          </p:grpSpPr>
          <p:sp>
            <p:nvSpPr>
              <p:cNvPr id="45" name="Oval 44"/>
              <p:cNvSpPr/>
              <p:nvPr/>
            </p:nvSpPr>
            <p:spPr>
              <a:xfrm>
                <a:off x="4538771" y="758035"/>
                <a:ext cx="1371600" cy="45720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cap="small" dirty="0" smtClean="0">
                    <a:solidFill>
                      <a:schemeClr val="tx1"/>
                    </a:solidFill>
                  </a:rPr>
                  <a:t>Connector</a:t>
                </a:r>
                <a:endParaRPr lang="en-US" sz="1000" cap="small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4538771" y="5084549"/>
                <a:ext cx="1371600" cy="45720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cap="small" dirty="0" smtClean="0">
                    <a:solidFill>
                      <a:schemeClr val="tx1"/>
                    </a:solidFill>
                  </a:rPr>
                  <a:t>Connector</a:t>
                </a:r>
                <a:endParaRPr lang="en-US" sz="1000" cap="small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7" name="Straight Connector 46"/>
              <p:cNvCxnSpPr>
                <a:stCxn id="45" idx="4"/>
                <a:endCxn id="46" idx="0"/>
              </p:cNvCxnSpPr>
              <p:nvPr/>
            </p:nvCxnSpPr>
            <p:spPr>
              <a:xfrm>
                <a:off x="5224571" y="1215235"/>
                <a:ext cx="0" cy="386931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Rectangle 33"/>
            <p:cNvSpPr/>
            <p:nvPr/>
          </p:nvSpPr>
          <p:spPr>
            <a:xfrm>
              <a:off x="1911563" y="1407771"/>
              <a:ext cx="1097280" cy="2743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cap="small" dirty="0" smtClean="0">
                  <a:solidFill>
                    <a:schemeClr val="tx1"/>
                  </a:solidFill>
                </a:rPr>
                <a:t>Start</a:t>
              </a:r>
              <a:endParaRPr lang="en-US" sz="700" cap="small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899503" y="4296980"/>
              <a:ext cx="1097280" cy="2743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cap="small" dirty="0" smtClean="0">
                  <a:solidFill>
                    <a:schemeClr val="tx1"/>
                  </a:solidFill>
                </a:rPr>
                <a:t>Reply</a:t>
              </a:r>
              <a:endParaRPr lang="en-US" sz="700" cap="small" dirty="0">
                <a:solidFill>
                  <a:schemeClr val="tx1"/>
                </a:solidFill>
              </a:endParaRP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969781" y="1545595"/>
              <a:ext cx="92972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35" idx="1"/>
            </p:cNvCxnSpPr>
            <p:nvPr/>
          </p:nvCxnSpPr>
          <p:spPr>
            <a:xfrm flipH="1">
              <a:off x="969781" y="4434140"/>
              <a:ext cx="929722" cy="2035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1911563" y="1976134"/>
              <a:ext cx="1097280" cy="2743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cap="small" dirty="0" smtClean="0">
                  <a:solidFill>
                    <a:schemeClr val="tx1"/>
                  </a:solidFill>
                </a:rPr>
                <a:t>Statement</a:t>
              </a:r>
              <a:endParaRPr lang="en-US" sz="700" cap="small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911563" y="2593483"/>
              <a:ext cx="1097280" cy="2743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cap="small" dirty="0" smtClean="0">
                  <a:solidFill>
                    <a:schemeClr val="tx1"/>
                  </a:solidFill>
                </a:rPr>
                <a:t>Action</a:t>
              </a:r>
              <a:endParaRPr lang="en-US" sz="700" cap="small" dirty="0">
                <a:solidFill>
                  <a:schemeClr val="tx1"/>
                </a:solidFill>
              </a:endParaRP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>
              <a:off x="2996782" y="2661913"/>
              <a:ext cx="420415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H="1">
              <a:off x="2996784" y="2793705"/>
              <a:ext cx="420414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3286343" y="728501"/>
              <a:ext cx="1371600" cy="457200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cap="small" dirty="0" smtClean="0">
                  <a:solidFill>
                    <a:schemeClr val="bg1">
                      <a:lumMod val="65000"/>
                    </a:schemeClr>
                  </a:solidFill>
                </a:rPr>
                <a:t>Worker2</a:t>
              </a:r>
              <a:endParaRPr lang="en-US" sz="1000" cap="small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cxnSp>
          <p:nvCxnSpPr>
            <p:cNvPr id="43" name="Straight Connector 42"/>
            <p:cNvCxnSpPr>
              <a:stCxn id="42" idx="2"/>
              <a:endCxn id="44" idx="0"/>
            </p:cNvCxnSpPr>
            <p:nvPr/>
          </p:nvCxnSpPr>
          <p:spPr>
            <a:xfrm>
              <a:off x="3972143" y="1185701"/>
              <a:ext cx="0" cy="3889004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3286343" y="5074705"/>
              <a:ext cx="1371600" cy="457200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cap="small" dirty="0" smtClean="0">
                  <a:solidFill>
                    <a:schemeClr val="bg1">
                      <a:lumMod val="65000"/>
                    </a:schemeClr>
                  </a:solidFill>
                </a:rPr>
                <a:t>Worker2</a:t>
              </a:r>
              <a:endParaRPr lang="en-US" sz="1000" cap="small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5978383" y="160546"/>
            <a:ext cx="1307961" cy="6537268"/>
            <a:chOff x="4538771" y="758035"/>
            <a:chExt cx="1371602" cy="7984286"/>
          </a:xfrm>
        </p:grpSpPr>
        <p:sp>
          <p:nvSpPr>
            <p:cNvPr id="50" name="Oval 49"/>
            <p:cNvSpPr/>
            <p:nvPr/>
          </p:nvSpPr>
          <p:spPr>
            <a:xfrm>
              <a:off x="4538771" y="758035"/>
              <a:ext cx="1371600" cy="4572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cap="small" dirty="0" smtClean="0">
                  <a:solidFill>
                    <a:schemeClr val="tx1"/>
                  </a:solidFill>
                </a:rPr>
                <a:t>Connector</a:t>
              </a:r>
              <a:endParaRPr lang="en-US" sz="1200" cap="small" dirty="0">
                <a:solidFill>
                  <a:schemeClr val="tx1"/>
                </a:solidFill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4538773" y="8285121"/>
              <a:ext cx="1371600" cy="4572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cap="small" dirty="0" smtClean="0">
                  <a:solidFill>
                    <a:schemeClr val="tx1"/>
                  </a:solidFill>
                </a:rPr>
                <a:t>Connector</a:t>
              </a:r>
              <a:endParaRPr lang="en-US" sz="1200" cap="small" dirty="0">
                <a:solidFill>
                  <a:schemeClr val="tx1"/>
                </a:solidFill>
              </a:endParaRPr>
            </a:p>
          </p:txBody>
        </p:sp>
        <p:cxnSp>
          <p:nvCxnSpPr>
            <p:cNvPr id="52" name="Straight Connector 51"/>
            <p:cNvCxnSpPr>
              <a:stCxn id="50" idx="4"/>
              <a:endCxn id="51" idx="0"/>
            </p:cNvCxnSpPr>
            <p:nvPr/>
          </p:nvCxnSpPr>
          <p:spPr>
            <a:xfrm>
              <a:off x="5224571" y="1215235"/>
              <a:ext cx="2" cy="706988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Rectangle 53"/>
          <p:cNvSpPr/>
          <p:nvPr/>
        </p:nvSpPr>
        <p:spPr>
          <a:xfrm>
            <a:off x="2891247" y="1987189"/>
            <a:ext cx="555744" cy="13893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cap="small" dirty="0" smtClean="0">
                <a:solidFill>
                  <a:schemeClr val="tx1"/>
                </a:solidFill>
              </a:rPr>
              <a:t>Action</a:t>
            </a:r>
            <a:endParaRPr lang="en-US" sz="700" cap="small" dirty="0">
              <a:solidFill>
                <a:schemeClr val="tx1"/>
              </a:solidFill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3440882" y="2021847"/>
            <a:ext cx="319148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3440883" y="2088596"/>
            <a:ext cx="319148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/>
        </p:nvGrpSpPr>
        <p:grpSpPr>
          <a:xfrm>
            <a:off x="2208441" y="3619555"/>
            <a:ext cx="3715181" cy="2440207"/>
            <a:chOff x="551347" y="723716"/>
            <a:chExt cx="7335386" cy="4818033"/>
          </a:xfrm>
        </p:grpSpPr>
        <p:sp>
          <p:nvSpPr>
            <p:cNvPr id="62" name="Rectangle 61"/>
            <p:cNvSpPr/>
            <p:nvPr/>
          </p:nvSpPr>
          <p:spPr>
            <a:xfrm>
              <a:off x="1762343" y="738345"/>
              <a:ext cx="1371600" cy="457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cap="small" dirty="0" smtClean="0">
                  <a:solidFill>
                    <a:schemeClr val="tx1"/>
                  </a:solidFill>
                </a:rPr>
                <a:t>Worker</a:t>
              </a:r>
              <a:endParaRPr lang="en-US" sz="1000" cap="small" dirty="0">
                <a:solidFill>
                  <a:schemeClr val="tx1"/>
                </a:solidFill>
              </a:endParaRPr>
            </a:p>
          </p:txBody>
        </p:sp>
        <p:cxnSp>
          <p:nvCxnSpPr>
            <p:cNvPr id="63" name="Straight Connector 62"/>
            <p:cNvCxnSpPr>
              <a:stCxn id="62" idx="2"/>
              <a:endCxn id="67" idx="0"/>
            </p:cNvCxnSpPr>
            <p:nvPr/>
          </p:nvCxnSpPr>
          <p:spPr>
            <a:xfrm>
              <a:off x="2448143" y="1195545"/>
              <a:ext cx="0" cy="388900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val 63"/>
            <p:cNvSpPr/>
            <p:nvPr/>
          </p:nvSpPr>
          <p:spPr>
            <a:xfrm>
              <a:off x="551347" y="728501"/>
              <a:ext cx="836867" cy="511920"/>
            </a:xfrm>
            <a:prstGeom prst="ellipse">
              <a:avLst/>
            </a:prstGeom>
            <a:noFill/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00" cap="small" dirty="0" smtClean="0">
                  <a:solidFill>
                    <a:schemeClr val="tx1"/>
                  </a:solidFill>
                </a:rPr>
                <a:t>Client</a:t>
              </a:r>
              <a:endParaRPr lang="en-US" sz="400" cap="small" dirty="0">
                <a:solidFill>
                  <a:schemeClr val="tx1"/>
                </a:solidFill>
              </a:endParaRPr>
            </a:p>
          </p:txBody>
        </p:sp>
        <p:cxnSp>
          <p:nvCxnSpPr>
            <p:cNvPr id="65" name="Straight Connector 64"/>
            <p:cNvCxnSpPr>
              <a:stCxn id="64" idx="4"/>
              <a:endCxn id="66" idx="0"/>
            </p:cNvCxnSpPr>
            <p:nvPr/>
          </p:nvCxnSpPr>
          <p:spPr>
            <a:xfrm>
              <a:off x="969781" y="1240421"/>
              <a:ext cx="0" cy="3789408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6" name="Oval 65"/>
            <p:cNvSpPr/>
            <p:nvPr/>
          </p:nvSpPr>
          <p:spPr>
            <a:xfrm>
              <a:off x="551347" y="5029829"/>
              <a:ext cx="836867" cy="511920"/>
            </a:xfrm>
            <a:prstGeom prst="ellipse">
              <a:avLst/>
            </a:prstGeom>
            <a:noFill/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00" cap="small" dirty="0" smtClean="0">
                  <a:solidFill>
                    <a:schemeClr val="tx1"/>
                  </a:solidFill>
                </a:rPr>
                <a:t>Client</a:t>
              </a:r>
              <a:endParaRPr lang="en-US" sz="400" cap="small" dirty="0">
                <a:solidFill>
                  <a:schemeClr val="tx1"/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1762343" y="5084549"/>
              <a:ext cx="1371600" cy="457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cap="small" dirty="0" smtClean="0">
                  <a:solidFill>
                    <a:schemeClr val="tx1"/>
                  </a:solidFill>
                </a:rPr>
                <a:t>Worker</a:t>
              </a:r>
              <a:endParaRPr lang="en-US" sz="1000" cap="small" dirty="0">
                <a:solidFill>
                  <a:schemeClr val="tx1"/>
                </a:solidFill>
              </a:endParaRPr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6515133" y="723716"/>
              <a:ext cx="1371600" cy="4783714"/>
              <a:chOff x="4538771" y="758035"/>
              <a:chExt cx="1371600" cy="4783714"/>
            </a:xfrm>
          </p:grpSpPr>
          <p:sp>
            <p:nvSpPr>
              <p:cNvPr id="80" name="Oval 79"/>
              <p:cNvSpPr/>
              <p:nvPr/>
            </p:nvSpPr>
            <p:spPr>
              <a:xfrm>
                <a:off x="4538771" y="758035"/>
                <a:ext cx="1371600" cy="45720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cap="small" dirty="0" smtClean="0">
                    <a:solidFill>
                      <a:schemeClr val="tx1"/>
                    </a:solidFill>
                  </a:rPr>
                  <a:t>Connector</a:t>
                </a:r>
                <a:endParaRPr lang="en-US" sz="1000" cap="small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4538771" y="5084549"/>
                <a:ext cx="1371600" cy="45720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cap="small" dirty="0" smtClean="0">
                    <a:solidFill>
                      <a:schemeClr val="tx1"/>
                    </a:solidFill>
                  </a:rPr>
                  <a:t>Connector</a:t>
                </a:r>
                <a:endParaRPr lang="en-US" sz="1000" cap="small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2" name="Straight Connector 81"/>
              <p:cNvCxnSpPr>
                <a:stCxn id="80" idx="4"/>
                <a:endCxn id="81" idx="0"/>
              </p:cNvCxnSpPr>
              <p:nvPr/>
            </p:nvCxnSpPr>
            <p:spPr>
              <a:xfrm>
                <a:off x="5224571" y="1215235"/>
                <a:ext cx="0" cy="386931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9" name="Rectangle 68"/>
            <p:cNvSpPr/>
            <p:nvPr/>
          </p:nvSpPr>
          <p:spPr>
            <a:xfrm>
              <a:off x="1911563" y="1407771"/>
              <a:ext cx="1097280" cy="2743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cap="small" dirty="0" smtClean="0">
                  <a:solidFill>
                    <a:schemeClr val="tx1"/>
                  </a:solidFill>
                </a:rPr>
                <a:t>Start</a:t>
              </a:r>
              <a:endParaRPr lang="en-US" sz="700" cap="small" dirty="0">
                <a:solidFill>
                  <a:schemeClr val="tx1"/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1899503" y="4296980"/>
              <a:ext cx="1097280" cy="2743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cap="small" dirty="0" smtClean="0">
                  <a:solidFill>
                    <a:schemeClr val="tx1"/>
                  </a:solidFill>
                </a:rPr>
                <a:t>Reply</a:t>
              </a:r>
              <a:endParaRPr lang="en-US" sz="700" cap="small" dirty="0">
                <a:solidFill>
                  <a:schemeClr val="tx1"/>
                </a:solidFill>
              </a:endParaRPr>
            </a:p>
          </p:txBody>
        </p:sp>
        <p:cxnSp>
          <p:nvCxnSpPr>
            <p:cNvPr id="71" name="Straight Arrow Connector 70"/>
            <p:cNvCxnSpPr/>
            <p:nvPr/>
          </p:nvCxnSpPr>
          <p:spPr>
            <a:xfrm>
              <a:off x="969781" y="1545595"/>
              <a:ext cx="92972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>
              <a:stCxn id="70" idx="1"/>
            </p:cNvCxnSpPr>
            <p:nvPr/>
          </p:nvCxnSpPr>
          <p:spPr>
            <a:xfrm flipH="1">
              <a:off x="969781" y="4434140"/>
              <a:ext cx="929722" cy="2035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72"/>
            <p:cNvSpPr/>
            <p:nvPr/>
          </p:nvSpPr>
          <p:spPr>
            <a:xfrm>
              <a:off x="1911563" y="1976134"/>
              <a:ext cx="1097280" cy="2743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cap="small" dirty="0" smtClean="0">
                  <a:solidFill>
                    <a:schemeClr val="tx1"/>
                  </a:solidFill>
                </a:rPr>
                <a:t>Statement</a:t>
              </a:r>
              <a:endParaRPr lang="en-US" sz="700" cap="small" dirty="0">
                <a:solidFill>
                  <a:schemeClr val="tx1"/>
                </a:solidFill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911563" y="2593483"/>
              <a:ext cx="1097280" cy="2743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cap="small" dirty="0" smtClean="0">
                  <a:solidFill>
                    <a:schemeClr val="tx1"/>
                  </a:solidFill>
                </a:rPr>
                <a:t>Action</a:t>
              </a:r>
              <a:endParaRPr lang="en-US" sz="700" cap="small" dirty="0">
                <a:solidFill>
                  <a:schemeClr val="tx1"/>
                </a:solidFill>
              </a:endParaRPr>
            </a:p>
          </p:txBody>
        </p:sp>
        <p:cxnSp>
          <p:nvCxnSpPr>
            <p:cNvPr id="75" name="Straight Arrow Connector 74"/>
            <p:cNvCxnSpPr/>
            <p:nvPr/>
          </p:nvCxnSpPr>
          <p:spPr>
            <a:xfrm>
              <a:off x="2996782" y="2661913"/>
              <a:ext cx="420415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 flipH="1">
              <a:off x="2996784" y="2793705"/>
              <a:ext cx="420414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 76"/>
            <p:cNvSpPr/>
            <p:nvPr/>
          </p:nvSpPr>
          <p:spPr>
            <a:xfrm>
              <a:off x="3286343" y="728501"/>
              <a:ext cx="1371600" cy="457200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cap="small" dirty="0" smtClean="0">
                  <a:solidFill>
                    <a:schemeClr val="bg1">
                      <a:lumMod val="65000"/>
                    </a:schemeClr>
                  </a:solidFill>
                </a:rPr>
                <a:t>Worker2</a:t>
              </a:r>
              <a:endParaRPr lang="en-US" sz="1000" cap="small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cxnSp>
          <p:nvCxnSpPr>
            <p:cNvPr id="78" name="Straight Connector 77"/>
            <p:cNvCxnSpPr>
              <a:stCxn id="77" idx="2"/>
              <a:endCxn id="79" idx="0"/>
            </p:cNvCxnSpPr>
            <p:nvPr/>
          </p:nvCxnSpPr>
          <p:spPr>
            <a:xfrm>
              <a:off x="3972143" y="1185701"/>
              <a:ext cx="0" cy="3889004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/>
            <p:cNvSpPr/>
            <p:nvPr/>
          </p:nvSpPr>
          <p:spPr>
            <a:xfrm>
              <a:off x="3286343" y="5074705"/>
              <a:ext cx="1371600" cy="457200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cap="small" dirty="0" smtClean="0">
                  <a:solidFill>
                    <a:schemeClr val="bg1">
                      <a:lumMod val="65000"/>
                    </a:schemeClr>
                  </a:solidFill>
                </a:rPr>
                <a:t>Worker2</a:t>
              </a:r>
              <a:endParaRPr lang="en-US" sz="1000" cap="small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83" name="Rectangle 82"/>
          <p:cNvSpPr/>
          <p:nvPr/>
        </p:nvSpPr>
        <p:spPr>
          <a:xfrm>
            <a:off x="2891247" y="4861176"/>
            <a:ext cx="555744" cy="13893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cap="small" dirty="0" smtClean="0">
                <a:solidFill>
                  <a:schemeClr val="tx1"/>
                </a:solidFill>
              </a:rPr>
              <a:t>Action</a:t>
            </a:r>
            <a:endParaRPr lang="en-US" sz="700" cap="small" dirty="0">
              <a:solidFill>
                <a:schemeClr val="tx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1619820" y="69840"/>
            <a:ext cx="5922137" cy="66974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1866036" y="677424"/>
            <a:ext cx="5420308" cy="26398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1866036" y="3541269"/>
            <a:ext cx="5420308" cy="26398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/>
          <p:cNvSpPr txBox="1"/>
          <p:nvPr/>
        </p:nvSpPr>
        <p:spPr>
          <a:xfrm>
            <a:off x="1593902" y="30966"/>
            <a:ext cx="855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Service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 rot="16200000">
            <a:off x="1487143" y="1847037"/>
            <a:ext cx="990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Resource 1</a:t>
            </a:r>
            <a:endParaRPr lang="en-US" sz="1400" dirty="0"/>
          </a:p>
        </p:txBody>
      </p:sp>
      <p:sp>
        <p:nvSpPr>
          <p:cNvPr id="90" name="TextBox 89"/>
          <p:cNvSpPr txBox="1"/>
          <p:nvPr/>
        </p:nvSpPr>
        <p:spPr>
          <a:xfrm rot="16200000">
            <a:off x="1523635" y="4707287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Resource 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36692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spect="1"/>
          </p:cNvSpPr>
          <p:nvPr/>
        </p:nvSpPr>
        <p:spPr>
          <a:xfrm>
            <a:off x="4114800" y="1644740"/>
            <a:ext cx="914400" cy="365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smtClean="0">
                <a:solidFill>
                  <a:schemeClr val="tx1"/>
                </a:solidFill>
              </a:rPr>
              <a:t>Any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1828800" y="2599842"/>
            <a:ext cx="914400" cy="365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smtClean="0">
                <a:solidFill>
                  <a:schemeClr val="tx1"/>
                </a:solidFill>
              </a:rPr>
              <a:t>Value Type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>
            <a:spLocks noChangeAspect="1"/>
          </p:cNvSpPr>
          <p:nvPr/>
        </p:nvSpPr>
        <p:spPr>
          <a:xfrm>
            <a:off x="450431" y="4120123"/>
            <a:ext cx="914400" cy="365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err="1" smtClean="0">
                <a:solidFill>
                  <a:schemeClr val="tx1"/>
                </a:solidFill>
              </a:rPr>
              <a:t>int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992750" y="4740898"/>
            <a:ext cx="914400" cy="365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smtClean="0">
                <a:solidFill>
                  <a:schemeClr val="tx1"/>
                </a:solidFill>
              </a:rPr>
              <a:t>float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157034" y="3410657"/>
            <a:ext cx="914400" cy="365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err="1" smtClean="0">
                <a:solidFill>
                  <a:schemeClr val="tx1"/>
                </a:solidFill>
              </a:rPr>
              <a:t>boolean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>
            <a:stCxn id="5" idx="0"/>
            <a:endCxn id="4" idx="2"/>
          </p:cNvCxnSpPr>
          <p:nvPr/>
        </p:nvCxnSpPr>
        <p:spPr>
          <a:xfrm flipV="1">
            <a:off x="2286000" y="2010500"/>
            <a:ext cx="2286000" cy="58934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0" idx="0"/>
            <a:endCxn id="5" idx="2"/>
          </p:cNvCxnSpPr>
          <p:nvPr/>
        </p:nvCxnSpPr>
        <p:spPr>
          <a:xfrm flipV="1">
            <a:off x="614234" y="2965602"/>
            <a:ext cx="1671766" cy="44505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0"/>
            <a:endCxn id="5" idx="2"/>
          </p:cNvCxnSpPr>
          <p:nvPr/>
        </p:nvCxnSpPr>
        <p:spPr>
          <a:xfrm flipV="1">
            <a:off x="907631" y="2965602"/>
            <a:ext cx="1378369" cy="115452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0"/>
            <a:endCxn id="5" idx="2"/>
          </p:cNvCxnSpPr>
          <p:nvPr/>
        </p:nvCxnSpPr>
        <p:spPr>
          <a:xfrm flipV="1">
            <a:off x="1449950" y="2965602"/>
            <a:ext cx="836050" cy="177529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>
            <a:spLocks noChangeAspect="1"/>
          </p:cNvSpPr>
          <p:nvPr/>
        </p:nvSpPr>
        <p:spPr>
          <a:xfrm>
            <a:off x="5840755" y="2668754"/>
            <a:ext cx="914400" cy="365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smtClean="0">
                <a:solidFill>
                  <a:schemeClr val="tx1"/>
                </a:solidFill>
              </a:rPr>
              <a:t>Reference Type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>
            <a:spLocks noChangeAspect="1"/>
          </p:cNvSpPr>
          <p:nvPr/>
        </p:nvSpPr>
        <p:spPr>
          <a:xfrm>
            <a:off x="4856000" y="3410657"/>
            <a:ext cx="914400" cy="365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smtClean="0">
                <a:solidFill>
                  <a:schemeClr val="tx1"/>
                </a:solidFill>
              </a:rPr>
              <a:t>Built-In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>
            <a:spLocks noChangeAspect="1"/>
          </p:cNvSpPr>
          <p:nvPr/>
        </p:nvSpPr>
        <p:spPr>
          <a:xfrm>
            <a:off x="6745598" y="3421958"/>
            <a:ext cx="914400" cy="365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smtClean="0">
                <a:solidFill>
                  <a:schemeClr val="tx1"/>
                </a:solidFill>
              </a:rPr>
              <a:t>User Defined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>
            <a:spLocks noChangeAspect="1"/>
          </p:cNvSpPr>
          <p:nvPr/>
        </p:nvSpPr>
        <p:spPr>
          <a:xfrm>
            <a:off x="6479769" y="4308079"/>
            <a:ext cx="914400" cy="365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err="1" smtClean="0">
                <a:solidFill>
                  <a:schemeClr val="tx1"/>
                </a:solidFill>
              </a:rPr>
              <a:t>struct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>
            <a:spLocks noChangeAspect="1"/>
          </p:cNvSpPr>
          <p:nvPr/>
        </p:nvSpPr>
        <p:spPr>
          <a:xfrm>
            <a:off x="7522468" y="4308079"/>
            <a:ext cx="914400" cy="365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smtClean="0">
                <a:solidFill>
                  <a:schemeClr val="tx1"/>
                </a:solidFill>
              </a:rPr>
              <a:t>array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>
            <a:spLocks noChangeAspect="1"/>
          </p:cNvSpPr>
          <p:nvPr/>
        </p:nvSpPr>
        <p:spPr>
          <a:xfrm>
            <a:off x="2086217" y="4592968"/>
            <a:ext cx="914400" cy="365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smtClean="0">
                <a:solidFill>
                  <a:schemeClr val="tx1"/>
                </a:solidFill>
              </a:rPr>
              <a:t>string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>
            <a:spLocks noChangeAspect="1"/>
          </p:cNvSpPr>
          <p:nvPr/>
        </p:nvSpPr>
        <p:spPr>
          <a:xfrm>
            <a:off x="3469005" y="4870703"/>
            <a:ext cx="914400" cy="365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smtClean="0">
                <a:solidFill>
                  <a:schemeClr val="tx1"/>
                </a:solidFill>
              </a:rPr>
              <a:t>map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>
            <a:spLocks noChangeAspect="1"/>
          </p:cNvSpPr>
          <p:nvPr/>
        </p:nvSpPr>
        <p:spPr>
          <a:xfrm>
            <a:off x="3913475" y="5389470"/>
            <a:ext cx="914400" cy="365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smtClean="0">
                <a:solidFill>
                  <a:schemeClr val="tx1"/>
                </a:solidFill>
              </a:rPr>
              <a:t>exception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>
            <a:spLocks noChangeAspect="1"/>
          </p:cNvSpPr>
          <p:nvPr/>
        </p:nvSpPr>
        <p:spPr>
          <a:xfrm>
            <a:off x="3149951" y="4322408"/>
            <a:ext cx="914400" cy="365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smtClean="0">
                <a:solidFill>
                  <a:schemeClr val="tx1"/>
                </a:solidFill>
              </a:rPr>
              <a:t>message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>
            <a:stCxn id="20" idx="0"/>
            <a:endCxn id="19" idx="2"/>
          </p:cNvCxnSpPr>
          <p:nvPr/>
        </p:nvCxnSpPr>
        <p:spPr>
          <a:xfrm flipV="1">
            <a:off x="6936969" y="3787718"/>
            <a:ext cx="265829" cy="52036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1" idx="0"/>
            <a:endCxn id="19" idx="2"/>
          </p:cNvCxnSpPr>
          <p:nvPr/>
        </p:nvCxnSpPr>
        <p:spPr>
          <a:xfrm flipH="1" flipV="1">
            <a:off x="7202798" y="3787718"/>
            <a:ext cx="776870" cy="52036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9" idx="0"/>
            <a:endCxn id="17" idx="2"/>
          </p:cNvCxnSpPr>
          <p:nvPr/>
        </p:nvCxnSpPr>
        <p:spPr>
          <a:xfrm flipH="1" flipV="1">
            <a:off x="6297955" y="3034514"/>
            <a:ext cx="904843" cy="38744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8" idx="0"/>
            <a:endCxn id="17" idx="2"/>
          </p:cNvCxnSpPr>
          <p:nvPr/>
        </p:nvCxnSpPr>
        <p:spPr>
          <a:xfrm flipV="1">
            <a:off x="5313200" y="3034514"/>
            <a:ext cx="984755" cy="37614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2" idx="0"/>
            <a:endCxn id="5" idx="2"/>
          </p:cNvCxnSpPr>
          <p:nvPr/>
        </p:nvCxnSpPr>
        <p:spPr>
          <a:xfrm flipH="1" flipV="1">
            <a:off x="2286000" y="2965602"/>
            <a:ext cx="257417" cy="162736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5" idx="0"/>
            <a:endCxn id="18" idx="2"/>
          </p:cNvCxnSpPr>
          <p:nvPr/>
        </p:nvCxnSpPr>
        <p:spPr>
          <a:xfrm flipV="1">
            <a:off x="3607151" y="3776417"/>
            <a:ext cx="1706049" cy="54599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7" idx="0"/>
            <a:endCxn id="4" idx="2"/>
          </p:cNvCxnSpPr>
          <p:nvPr/>
        </p:nvCxnSpPr>
        <p:spPr>
          <a:xfrm flipH="1" flipV="1">
            <a:off x="4572000" y="2010500"/>
            <a:ext cx="1725955" cy="65825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3" idx="0"/>
            <a:endCxn id="18" idx="2"/>
          </p:cNvCxnSpPr>
          <p:nvPr/>
        </p:nvCxnSpPr>
        <p:spPr>
          <a:xfrm flipV="1">
            <a:off x="3926205" y="3776417"/>
            <a:ext cx="1386995" cy="109428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4" idx="0"/>
            <a:endCxn id="18" idx="2"/>
          </p:cNvCxnSpPr>
          <p:nvPr/>
        </p:nvCxnSpPr>
        <p:spPr>
          <a:xfrm flipV="1">
            <a:off x="4370675" y="3776417"/>
            <a:ext cx="942525" cy="161305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>
            <a:spLocks noChangeAspect="1"/>
          </p:cNvSpPr>
          <p:nvPr/>
        </p:nvSpPr>
        <p:spPr>
          <a:xfrm>
            <a:off x="4398281" y="5872282"/>
            <a:ext cx="914400" cy="365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smtClean="0">
                <a:solidFill>
                  <a:schemeClr val="tx1"/>
                </a:solidFill>
              </a:rPr>
              <a:t>xml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>
            <a:spLocks noChangeAspect="1"/>
          </p:cNvSpPr>
          <p:nvPr/>
        </p:nvSpPr>
        <p:spPr>
          <a:xfrm>
            <a:off x="5953386" y="5559358"/>
            <a:ext cx="914400" cy="365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err="1" smtClean="0">
                <a:solidFill>
                  <a:schemeClr val="tx1"/>
                </a:solidFill>
              </a:rPr>
              <a:t>json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>
            <a:stCxn id="36" idx="0"/>
            <a:endCxn id="18" idx="2"/>
          </p:cNvCxnSpPr>
          <p:nvPr/>
        </p:nvCxnSpPr>
        <p:spPr>
          <a:xfrm flipH="1" flipV="1">
            <a:off x="5313200" y="3776417"/>
            <a:ext cx="1097386" cy="178294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5" idx="0"/>
            <a:endCxn id="18" idx="2"/>
          </p:cNvCxnSpPr>
          <p:nvPr/>
        </p:nvCxnSpPr>
        <p:spPr>
          <a:xfrm flipV="1">
            <a:off x="4855481" y="3776417"/>
            <a:ext cx="457719" cy="209586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>
            <a:spLocks noChangeAspect="1"/>
          </p:cNvSpPr>
          <p:nvPr/>
        </p:nvSpPr>
        <p:spPr>
          <a:xfrm>
            <a:off x="7772400" y="2668754"/>
            <a:ext cx="914400" cy="365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smtClean="0">
                <a:solidFill>
                  <a:schemeClr val="tx1"/>
                </a:solidFill>
              </a:rPr>
              <a:t>Iterator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cxnSp>
        <p:nvCxnSpPr>
          <p:cNvPr id="40" name="Straight Arrow Connector 39"/>
          <p:cNvCxnSpPr>
            <a:stCxn id="39" idx="0"/>
            <a:endCxn id="4" idx="2"/>
          </p:cNvCxnSpPr>
          <p:nvPr/>
        </p:nvCxnSpPr>
        <p:spPr>
          <a:xfrm flipH="1" flipV="1">
            <a:off x="4572000" y="2010500"/>
            <a:ext cx="3657600" cy="65825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>
            <a:spLocks noChangeAspect="1"/>
          </p:cNvSpPr>
          <p:nvPr/>
        </p:nvSpPr>
        <p:spPr>
          <a:xfrm>
            <a:off x="5422296" y="6037666"/>
            <a:ext cx="914400" cy="365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err="1" smtClean="0">
                <a:solidFill>
                  <a:schemeClr val="tx1"/>
                </a:solidFill>
              </a:rPr>
              <a:t>xmldocument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cxnSp>
        <p:nvCxnSpPr>
          <p:cNvPr id="42" name="Straight Arrow Connector 41"/>
          <p:cNvCxnSpPr>
            <a:stCxn id="41" idx="0"/>
            <a:endCxn id="18" idx="2"/>
          </p:cNvCxnSpPr>
          <p:nvPr/>
        </p:nvCxnSpPr>
        <p:spPr>
          <a:xfrm flipH="1" flipV="1">
            <a:off x="5313200" y="3776417"/>
            <a:ext cx="566296" cy="226124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>
            <a:spLocks noChangeAspect="1"/>
          </p:cNvSpPr>
          <p:nvPr/>
        </p:nvSpPr>
        <p:spPr>
          <a:xfrm>
            <a:off x="6460878" y="5080423"/>
            <a:ext cx="914400" cy="365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err="1" smtClean="0">
                <a:solidFill>
                  <a:schemeClr val="tx1"/>
                </a:solidFill>
              </a:rPr>
              <a:t>datatable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cxnSp>
        <p:nvCxnSpPr>
          <p:cNvPr id="52" name="Straight Arrow Connector 51"/>
          <p:cNvCxnSpPr>
            <a:stCxn id="51" idx="0"/>
            <a:endCxn id="18" idx="2"/>
          </p:cNvCxnSpPr>
          <p:nvPr/>
        </p:nvCxnSpPr>
        <p:spPr>
          <a:xfrm flipH="1" flipV="1">
            <a:off x="5313200" y="3776417"/>
            <a:ext cx="1604878" cy="130400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94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62343" y="1203956"/>
            <a:ext cx="1371600" cy="4102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cap="small" dirty="0" smtClean="0">
                <a:solidFill>
                  <a:schemeClr val="tx1"/>
                </a:solidFill>
              </a:rPr>
              <a:t>Worker</a:t>
            </a:r>
            <a:endParaRPr lang="en-US" sz="1200" cap="small" dirty="0">
              <a:solidFill>
                <a:schemeClr val="tx1"/>
              </a:solidFill>
            </a:endParaRPr>
          </a:p>
        </p:txBody>
      </p:sp>
      <p:cxnSp>
        <p:nvCxnSpPr>
          <p:cNvPr id="5" name="Straight Connector 4"/>
          <p:cNvCxnSpPr>
            <a:stCxn id="4" idx="2"/>
            <a:endCxn id="9" idx="0"/>
          </p:cNvCxnSpPr>
          <p:nvPr/>
        </p:nvCxnSpPr>
        <p:spPr>
          <a:xfrm>
            <a:off x="2448143" y="1614179"/>
            <a:ext cx="0" cy="347037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762343" y="5084549"/>
            <a:ext cx="1371600" cy="4572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cap="small" dirty="0" smtClean="0">
                <a:solidFill>
                  <a:schemeClr val="tx1"/>
                </a:solidFill>
              </a:rPr>
              <a:t>Worker</a:t>
            </a:r>
            <a:endParaRPr lang="en-US" sz="1200" cap="small" dirty="0">
              <a:solidFill>
                <a:schemeClr val="tx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805426" y="1215234"/>
            <a:ext cx="1371600" cy="4292195"/>
            <a:chOff x="4538771" y="758035"/>
            <a:chExt cx="1371600" cy="4783714"/>
          </a:xfrm>
        </p:grpSpPr>
        <p:sp>
          <p:nvSpPr>
            <p:cNvPr id="11" name="Oval 10"/>
            <p:cNvSpPr/>
            <p:nvPr/>
          </p:nvSpPr>
          <p:spPr>
            <a:xfrm>
              <a:off x="4538771" y="758035"/>
              <a:ext cx="1371600" cy="4572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cap="small" dirty="0" smtClean="0">
                  <a:solidFill>
                    <a:schemeClr val="tx1"/>
                  </a:solidFill>
                </a:rPr>
                <a:t>Connector</a:t>
              </a:r>
              <a:endParaRPr lang="en-US" sz="1200" cap="small" dirty="0">
                <a:solidFill>
                  <a:schemeClr val="tx1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38771" y="5084549"/>
              <a:ext cx="1371600" cy="4572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cap="small" dirty="0" smtClean="0">
                  <a:solidFill>
                    <a:schemeClr val="tx1"/>
                  </a:solidFill>
                </a:rPr>
                <a:t>Connector</a:t>
              </a:r>
              <a:endParaRPr lang="en-US" sz="1200" cap="small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/>
            <p:cNvCxnSpPr>
              <a:stCxn id="11" idx="4"/>
              <a:endCxn id="12" idx="0"/>
            </p:cNvCxnSpPr>
            <p:nvPr/>
          </p:nvCxnSpPr>
          <p:spPr>
            <a:xfrm>
              <a:off x="5224571" y="1215235"/>
              <a:ext cx="0" cy="386931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7329426" y="1195544"/>
            <a:ext cx="1371600" cy="4292195"/>
            <a:chOff x="4538771" y="758035"/>
            <a:chExt cx="1371600" cy="4783714"/>
          </a:xfrm>
        </p:grpSpPr>
        <p:sp>
          <p:nvSpPr>
            <p:cNvPr id="15" name="Oval 14"/>
            <p:cNvSpPr/>
            <p:nvPr/>
          </p:nvSpPr>
          <p:spPr>
            <a:xfrm>
              <a:off x="4538771" y="758035"/>
              <a:ext cx="1371600" cy="4572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cap="small" dirty="0" smtClean="0">
                  <a:solidFill>
                    <a:schemeClr val="tx1"/>
                  </a:solidFill>
                </a:rPr>
                <a:t>Connector</a:t>
              </a:r>
              <a:endParaRPr lang="en-US" sz="1200" cap="small" dirty="0">
                <a:solidFill>
                  <a:schemeClr val="tx1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4538771" y="5084549"/>
              <a:ext cx="1371600" cy="4572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cap="small" dirty="0" smtClean="0">
                  <a:solidFill>
                    <a:schemeClr val="tx1"/>
                  </a:solidFill>
                </a:rPr>
                <a:t>Connector</a:t>
              </a:r>
              <a:endParaRPr lang="en-US" sz="1200" cap="small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Connector 16"/>
            <p:cNvCxnSpPr>
              <a:stCxn id="15" idx="4"/>
              <a:endCxn id="16" idx="0"/>
            </p:cNvCxnSpPr>
            <p:nvPr/>
          </p:nvCxnSpPr>
          <p:spPr>
            <a:xfrm>
              <a:off x="5224571" y="1215235"/>
              <a:ext cx="0" cy="386931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/>
          <p:cNvSpPr/>
          <p:nvPr/>
        </p:nvSpPr>
        <p:spPr>
          <a:xfrm>
            <a:off x="1899503" y="4296980"/>
            <a:ext cx="1097280" cy="274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smtClean="0">
                <a:solidFill>
                  <a:schemeClr val="tx1"/>
                </a:solidFill>
              </a:rPr>
              <a:t>Return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911563" y="1976134"/>
            <a:ext cx="1097280" cy="274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smtClean="0">
                <a:solidFill>
                  <a:schemeClr val="tx1"/>
                </a:solidFill>
              </a:rPr>
              <a:t>Statement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911563" y="2593483"/>
            <a:ext cx="1097280" cy="274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cap="small" dirty="0" smtClean="0">
                <a:solidFill>
                  <a:schemeClr val="tx1"/>
                </a:solidFill>
              </a:rPr>
              <a:t>Action</a:t>
            </a:r>
            <a:endParaRPr lang="en-US" sz="1000" cap="small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996782" y="2661913"/>
            <a:ext cx="349444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2996783" y="2793705"/>
            <a:ext cx="349444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286343" y="1194112"/>
            <a:ext cx="1371600" cy="410223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cap="small" dirty="0" smtClean="0">
                <a:solidFill>
                  <a:schemeClr val="bg1">
                    <a:lumMod val="65000"/>
                  </a:schemeClr>
                </a:solidFill>
              </a:rPr>
              <a:t>Worker2</a:t>
            </a:r>
            <a:endParaRPr lang="en-US" sz="1200" cap="small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27" name="Straight Connector 26"/>
          <p:cNvCxnSpPr>
            <a:stCxn id="26" idx="2"/>
            <a:endCxn id="28" idx="0"/>
          </p:cNvCxnSpPr>
          <p:nvPr/>
        </p:nvCxnSpPr>
        <p:spPr>
          <a:xfrm>
            <a:off x="3972143" y="1604335"/>
            <a:ext cx="0" cy="347037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286343" y="5074705"/>
            <a:ext cx="1371600" cy="45720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cap="small" dirty="0" smtClean="0">
                <a:solidFill>
                  <a:schemeClr val="bg1">
                    <a:lumMod val="65000"/>
                  </a:schemeClr>
                </a:solidFill>
              </a:rPr>
              <a:t>Worker2</a:t>
            </a:r>
            <a:endParaRPr lang="en-US" sz="1200" cap="small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619820" y="711159"/>
            <a:ext cx="7206702" cy="50481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593901" y="672284"/>
            <a:ext cx="1041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8887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83</Words>
  <Application>Microsoft Macintosh PowerPoint</Application>
  <PresentationFormat>On-screen Show (4:3)</PresentationFormat>
  <Paragraphs>76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WSO2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Sanjiva Weerawarana</dc:creator>
  <cp:lastModifiedBy>Sanjiva Weerawarana</cp:lastModifiedBy>
  <cp:revision>10</cp:revision>
  <dcterms:created xsi:type="dcterms:W3CDTF">2017-02-12T19:47:13Z</dcterms:created>
  <dcterms:modified xsi:type="dcterms:W3CDTF">2017-02-15T12:44:32Z</dcterms:modified>
</cp:coreProperties>
</file>