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"/>
  </p:notesMaster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85" autoAdjust="0"/>
    <p:restoredTop sz="86410"/>
  </p:normalViewPr>
  <p:slideViewPr>
    <p:cSldViewPr snapToGrid="0" snapToObjects="1">
      <p:cViewPr>
        <p:scale>
          <a:sx n="125" d="100"/>
          <a:sy n="125" d="100"/>
        </p:scale>
        <p:origin x="1644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288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_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/>
          <p:cNvSpPr>
            <a:spLocks noGrp="1"/>
          </p:cNvSpPr>
          <p:nvPr>
            <p:ph type="title" idx="103" hasCustomPrompt="1"/>
          </p:nvPr>
        </p:nvSpPr>
        <p:spPr>
          <a:xfrm>
            <a:off x="457200" y="2057400"/>
            <a:ext cx="822960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ctr">
              <a:buNone/>
              <a:defRPr lang="en-US" sz="2200" dirty="0"/>
            </a:lvl1pPr>
          </a:lstStyle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_FIFTY_TAB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822960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514350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idx="106" hasCustomPrompt="1"/>
          </p:nvPr>
        </p:nvSpPr>
        <p:spPr>
          <a:xfrm>
            <a:off x="457200" y="1179193"/>
            <a:ext cx="8229600" cy="15430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sz="1000" dirty="0"/>
            </a:lvl1pPr>
          </a:lstStyle>
          <a:p>
            <a:pPr marL="0" indent="0">
              <a:buNone/>
            </a:pPr>
            <a:r>
              <a:rPr lang="en-US" sz="1000" dirty="0">
                <a:solidFill>
                  <a:srgbClr val="000000"/>
                </a:solidFill>
              </a:rPr>
              <a:t>(custom placeholder text!)</a:t>
            </a: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8693AD96-AA92-686B-B062-6ACABAA03B1C}"/>
              </a:ext>
            </a:extLst>
          </p:cNvPr>
          <p:cNvSpPr/>
          <p:nvPr userDrawn="1"/>
        </p:nvSpPr>
        <p:spPr>
          <a:xfrm>
            <a:off x="0" y="499353"/>
            <a:ext cx="9144000" cy="42996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BE35B5A5-AB44-4372-7926-928611ECA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074862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endParaRPr lang="nb-NO" dirty="0"/>
          </a:p>
        </p:txBody>
      </p:sp>
      <p:sp>
        <p:nvSpPr>
          <p:cNvPr id="3" name="Plassholder for lysbildenummer 2">
            <a:extLst>
              <a:ext uri="{FF2B5EF4-FFF2-40B4-BE49-F238E27FC236}">
                <a16:creationId xmlns:a16="http://schemas.microsoft.com/office/drawing/2014/main" id="{FA8FA652-339C-E762-116E-570BC870FF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fld id="{F7021451-1387-4CA6-816F-3879F97B5CBC}" type="slidenum">
              <a:rPr lang="en-US" b="0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32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_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81217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CLAIMER_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81217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92717DF-E689-C53E-5847-FC4D90472829}"/>
              </a:ext>
            </a:extLst>
          </p:cNvPr>
          <p:cNvSpPr>
            <a:spLocks noGrp="1"/>
          </p:cNvSpPr>
          <p:nvPr>
            <p:ph type="body" sz="quarter" idx="105"/>
          </p:nvPr>
        </p:nvSpPr>
        <p:spPr>
          <a:xfrm>
            <a:off x="457201" y="855663"/>
            <a:ext cx="8218488" cy="38672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4106390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pos="295" userDrawn="1">
          <p15:clr>
            <a:srgbClr val="FBAE40"/>
          </p15:clr>
        </p15:guide>
        <p15:guide id="5" pos="546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_FIFTY_IM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42306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type="title" idx="106" hasCustomPrompt="1"/>
          </p:nvPr>
        </p:nvSpPr>
        <p:spPr>
          <a:xfrm>
            <a:off x="466344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2</a:t>
            </a:r>
            <a:endParaRPr lang="en-US" sz="1400" dirty="0"/>
          </a:p>
        </p:txBody>
      </p:sp>
      <p:sp>
        <p:nvSpPr>
          <p:cNvPr id="9" name="Text 3"/>
          <p:cNvSpPr>
            <a:spLocks noGrp="1"/>
          </p:cNvSpPr>
          <p:nvPr>
            <p:ph idx="107" hasCustomPrompt="1"/>
          </p:nvPr>
        </p:nvSpPr>
        <p:spPr>
          <a:xfrm>
            <a:off x="457200" y="1285875"/>
            <a:ext cx="4023360" cy="205740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10" name="Text 3"/>
          <p:cNvSpPr>
            <a:spLocks noGrp="1"/>
          </p:cNvSpPr>
          <p:nvPr>
            <p:ph idx="108" hasCustomPrompt="1"/>
          </p:nvPr>
        </p:nvSpPr>
        <p:spPr>
          <a:xfrm>
            <a:off x="4663440" y="1285875"/>
            <a:ext cx="4023360" cy="205740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dirty="0"/>
            </a:lvl1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UBTITLE_AND_FOO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42306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324458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  <p:sp>
        <p:nvSpPr>
          <p:cNvPr id="2" name="Text 3">
            <a:extLst>
              <a:ext uri="{FF2B5EF4-FFF2-40B4-BE49-F238E27FC236}">
                <a16:creationId xmlns:a16="http://schemas.microsoft.com/office/drawing/2014/main" id="{3703C41F-983A-4B11-2FBA-76E8CA94EB94}"/>
              </a:ext>
            </a:extLst>
          </p:cNvPr>
          <p:cNvSpPr>
            <a:spLocks noGrp="1"/>
          </p:cNvSpPr>
          <p:nvPr>
            <p:ph type="body" idx="109" hasCustomPrompt="1"/>
          </p:nvPr>
        </p:nvSpPr>
        <p:spPr>
          <a:xfrm>
            <a:off x="457200" y="3605719"/>
            <a:ext cx="8229600" cy="11108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txBody>
          <a:bodyPr wrap="square" rtlCol="0"/>
          <a:lstStyle>
            <a:lvl1pPr marL="0" indent="0">
              <a:buNone/>
              <a:defRPr lang="en-US" sz="1000" dirty="0"/>
            </a:lvl1pPr>
          </a:lstStyle>
          <a:p>
            <a:pPr marL="0" indent="0">
              <a:buNone/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44037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FTY_FIFTY_TEX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35821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type="title" idx="106" hasCustomPrompt="1"/>
          </p:nvPr>
        </p:nvSpPr>
        <p:spPr>
          <a:xfrm>
            <a:off x="466344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2</a:t>
            </a:r>
            <a:endParaRPr lang="en-US" sz="1400" dirty="0"/>
          </a:p>
        </p:txBody>
      </p:sp>
      <p:sp>
        <p:nvSpPr>
          <p:cNvPr id="9" name="Text 3"/>
          <p:cNvSpPr>
            <a:spLocks noGrp="1"/>
          </p:cNvSpPr>
          <p:nvPr>
            <p:ph type="body" idx="107"/>
          </p:nvPr>
        </p:nvSpPr>
        <p:spPr>
          <a:xfrm>
            <a:off x="457200" y="1285875"/>
            <a:ext cx="4023360" cy="25717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sz="1000" dirty="0"/>
            </a:lvl1pPr>
          </a:lstStyle>
          <a:p>
            <a:pPr marL="0" indent="0">
              <a:buNone/>
            </a:pPr>
            <a:endParaRPr lang="en-US" sz="1000" dirty="0"/>
          </a:p>
        </p:txBody>
      </p:sp>
      <p:sp>
        <p:nvSpPr>
          <p:cNvPr id="10" name="Text 3"/>
          <p:cNvSpPr>
            <a:spLocks noGrp="1"/>
          </p:cNvSpPr>
          <p:nvPr>
            <p:ph type="body" idx="108"/>
          </p:nvPr>
        </p:nvSpPr>
        <p:spPr>
          <a:xfrm>
            <a:off x="4663440" y="1285875"/>
            <a:ext cx="4023360" cy="25717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sz="1000" dirty="0"/>
            </a:lvl1pPr>
          </a:lstStyle>
          <a:p>
            <a:pPr marL="0" indent="0">
              <a:buNone/>
            </a:pPr>
            <a:endParaRPr lang="en-US" sz="10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_FIFTY_TABLE_LEF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822960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type="title" idx="106" hasCustomPrompt="1"/>
          </p:nvPr>
        </p:nvSpPr>
        <p:spPr>
          <a:xfrm>
            <a:off x="466344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2</a:t>
            </a:r>
            <a:endParaRPr lang="en-US" sz="1400" dirty="0"/>
          </a:p>
        </p:txBody>
      </p:sp>
      <p:sp>
        <p:nvSpPr>
          <p:cNvPr id="10" name="Text 3"/>
          <p:cNvSpPr>
            <a:spLocks noGrp="1"/>
          </p:cNvSpPr>
          <p:nvPr>
            <p:ph type="body" idx="108"/>
          </p:nvPr>
        </p:nvSpPr>
        <p:spPr>
          <a:xfrm>
            <a:off x="4663440" y="1285875"/>
            <a:ext cx="4023360" cy="25717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>
              <a:buNone/>
              <a:defRPr lang="en-US" sz="1000" dirty="0"/>
            </a:lvl1pPr>
          </a:lstStyle>
          <a:p>
            <a:pPr marL="0" indent="0">
              <a:buNone/>
            </a:pPr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  <p:sp>
        <p:nvSpPr>
          <p:cNvPr id="3" name="Plassholder for tabell 2">
            <a:extLst>
              <a:ext uri="{FF2B5EF4-FFF2-40B4-BE49-F238E27FC236}">
                <a16:creationId xmlns:a16="http://schemas.microsoft.com/office/drawing/2014/main" id="{77CBB8FD-C709-CC77-FA62-87679166A531}"/>
              </a:ext>
            </a:extLst>
          </p:cNvPr>
          <p:cNvSpPr>
            <a:spLocks noGrp="1"/>
          </p:cNvSpPr>
          <p:nvPr>
            <p:ph type="tbl" sz="quarter" idx="109"/>
          </p:nvPr>
        </p:nvSpPr>
        <p:spPr>
          <a:xfrm>
            <a:off x="457200" y="1285875"/>
            <a:ext cx="4022725" cy="2571750"/>
          </a:xfrm>
          <a:prstGeom prst="rect">
            <a:avLst/>
          </a:prstGeom>
        </p:spPr>
        <p:txBody>
          <a:bodyPr/>
          <a:lstStyle/>
          <a:p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_FIFTY_DIAGRAM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883940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type="title" idx="106" hasCustomPrompt="1"/>
          </p:nvPr>
        </p:nvSpPr>
        <p:spPr>
          <a:xfrm>
            <a:off x="466344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2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  <p:sp>
        <p:nvSpPr>
          <p:cNvPr id="12" name="Plassholder for tekst 11">
            <a:extLst>
              <a:ext uri="{FF2B5EF4-FFF2-40B4-BE49-F238E27FC236}">
                <a16:creationId xmlns:a16="http://schemas.microsoft.com/office/drawing/2014/main" id="{699B04EB-BB89-E9C2-D2AA-BBABCBB86FDE}"/>
              </a:ext>
            </a:extLst>
          </p:cNvPr>
          <p:cNvSpPr>
            <a:spLocks noGrp="1"/>
          </p:cNvSpPr>
          <p:nvPr>
            <p:ph type="body" sz="quarter" idx="110"/>
          </p:nvPr>
        </p:nvSpPr>
        <p:spPr>
          <a:xfrm>
            <a:off x="4664075" y="1368425"/>
            <a:ext cx="4022725" cy="1974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39866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FTY_FIFTY_SUBTITLE_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>
            <a:spLocks noGrp="1"/>
          </p:cNvSpPr>
          <p:nvPr>
            <p:ph type="title" idx="104" hasCustomPrompt="1"/>
          </p:nvPr>
        </p:nvSpPr>
        <p:spPr>
          <a:xfrm>
            <a:off x="457200" y="0"/>
            <a:ext cx="6916366" cy="514350"/>
          </a:xfrm>
          <a:prstGeom prst="rect">
            <a:avLst/>
          </a:prstGeom>
          <a:noFill/>
          <a:ln/>
        </p:spPr>
        <p:txBody>
          <a:bodyPr wrap="square" rtlCol="0" anchor="ctr"/>
          <a:lstStyle>
            <a:lvl1pPr marL="0" indent="0" algn="l">
              <a:buNone/>
              <a:defRPr lang="en-US" sz="2200" dirty="0"/>
            </a:lvl1pPr>
          </a:lstStyle>
          <a:p>
            <a:pPr marL="0" indent="0" algn="l">
              <a:buNone/>
            </a:pPr>
            <a:r>
              <a:rPr lang="en-US" sz="2200" dirty="0">
                <a:solidFill>
                  <a:srgbClr val="000000"/>
                </a:solidFill>
              </a:rPr>
              <a:t>Title</a:t>
            </a:r>
            <a:endParaRPr lang="en-US" sz="2200" dirty="0"/>
          </a:p>
        </p:txBody>
      </p:sp>
      <p:sp>
        <p:nvSpPr>
          <p:cNvPr id="7" name="Text 3"/>
          <p:cNvSpPr>
            <a:spLocks noGrp="1"/>
          </p:cNvSpPr>
          <p:nvPr>
            <p:ph type="title" idx="105" hasCustomPrompt="1"/>
          </p:nvPr>
        </p:nvSpPr>
        <p:spPr>
          <a:xfrm>
            <a:off x="45720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1</a:t>
            </a:r>
            <a:endParaRPr lang="en-US" sz="1400" dirty="0"/>
          </a:p>
        </p:txBody>
      </p:sp>
      <p:sp>
        <p:nvSpPr>
          <p:cNvPr id="8" name="Text 3"/>
          <p:cNvSpPr>
            <a:spLocks noGrp="1"/>
          </p:cNvSpPr>
          <p:nvPr>
            <p:ph type="title" idx="106" hasCustomPrompt="1"/>
          </p:nvPr>
        </p:nvSpPr>
        <p:spPr>
          <a:xfrm>
            <a:off x="4663440" y="771525"/>
            <a:ext cx="4023360" cy="514350"/>
          </a:xfrm>
          <a:prstGeom prst="rect">
            <a:avLst/>
          </a:prstGeom>
          <a:noFill/>
          <a:ln/>
        </p:spPr>
        <p:txBody>
          <a:bodyPr wrap="square" rtlCol="0"/>
          <a:lstStyle>
            <a:lvl1pPr marL="0" indent="0" algn="l">
              <a:buNone/>
              <a:defRPr lang="en-US" sz="1400" b="1" dirty="0"/>
            </a:lvl1pPr>
          </a:lstStyle>
          <a:p>
            <a:pPr marL="0" indent="0" algn="l">
              <a:buNone/>
            </a:pPr>
            <a:r>
              <a:rPr lang="en-US" sz="1400" b="1" dirty="0">
                <a:solidFill>
                  <a:srgbClr val="000000"/>
                </a:solidFill>
              </a:rPr>
              <a:t>Subtitle 2</a:t>
            </a: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686800" y="4886325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2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8320392" y="4886325"/>
            <a:ext cx="687422" cy="178543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800"/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  <p:sp>
        <p:nvSpPr>
          <p:cNvPr id="2" name="Shape 0">
            <a:extLst>
              <a:ext uri="{FF2B5EF4-FFF2-40B4-BE49-F238E27FC236}">
                <a16:creationId xmlns:a16="http://schemas.microsoft.com/office/drawing/2014/main" id="{D4CF0F8E-8BC6-B8AA-ADA0-B238B9DC9A6D}"/>
              </a:ext>
            </a:extLst>
          </p:cNvPr>
          <p:cNvSpPr/>
          <p:nvPr userDrawn="1"/>
        </p:nvSpPr>
        <p:spPr>
          <a:xfrm>
            <a:off x="0" y="0"/>
            <a:ext cx="9144000" cy="5143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</p:sp>
      <p:pic>
        <p:nvPicPr>
          <p:cNvPr id="3" name="Image 0" descr="/VC_800_200.png">
            <a:extLst>
              <a:ext uri="{FF2B5EF4-FFF2-40B4-BE49-F238E27FC236}">
                <a16:creationId xmlns:a16="http://schemas.microsoft.com/office/drawing/2014/main" id="{57CD59DB-9152-5D24-009F-AE2A578D9E7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346950" y="20316"/>
            <a:ext cx="1739850" cy="473717"/>
          </a:xfrm>
          <a:prstGeom prst="rect">
            <a:avLst/>
          </a:prstGeom>
        </p:spPr>
      </p:pic>
      <p:sp>
        <p:nvSpPr>
          <p:cNvPr id="4" name="Text 2">
            <a:extLst>
              <a:ext uri="{FF2B5EF4-FFF2-40B4-BE49-F238E27FC236}">
                <a16:creationId xmlns:a16="http://schemas.microsoft.com/office/drawing/2014/main" id="{01757B9B-B281-71B7-BB96-9DC3B0AF1311}"/>
              </a:ext>
            </a:extLst>
          </p:cNvPr>
          <p:cNvSpPr/>
          <p:nvPr userDrawn="1"/>
        </p:nvSpPr>
        <p:spPr>
          <a:xfrm>
            <a:off x="0" y="4886325"/>
            <a:ext cx="9144000" cy="25717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800" b="1" dirty="0" err="1">
                <a:solidFill>
                  <a:srgbClr val="000000"/>
                </a:solidFill>
              </a:rPr>
              <a:t>ValuationControl</a:t>
            </a:r>
            <a:r>
              <a:rPr lang="en-US" sz="800" dirty="0">
                <a:solidFill>
                  <a:srgbClr val="000000"/>
                </a:solidFill>
              </a:rPr>
              <a:t> </a:t>
            </a:r>
            <a:r>
              <a:rPr lang="en-US" sz="800" dirty="0">
                <a:solidFill>
                  <a:schemeClr val="accent2"/>
                </a:solidFill>
              </a:rPr>
              <a:t>| Predict More. Risk Less. Control with AI</a:t>
            </a:r>
            <a:r>
              <a:rPr lang="en-US" sz="800" dirty="0">
                <a:solidFill>
                  <a:srgbClr val="000000"/>
                </a:solidFill>
              </a:rPr>
              <a:t> </a:t>
            </a:r>
            <a:endParaRPr 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9" r:id="rId3"/>
    <p:sldLayoutId id="2147483652" r:id="rId4"/>
    <p:sldLayoutId id="2147483660" r:id="rId5"/>
    <p:sldLayoutId id="2147483654" r:id="rId6"/>
    <p:sldLayoutId id="2147483655" r:id="rId7"/>
    <p:sldLayoutId id="2147483657" r:id="rId8"/>
    <p:sldLayoutId id="2147483658" r:id="rId9"/>
    <p:sldLayoutId id="2147483656" r:id="rId10"/>
    <p:sldLayoutId id="214748366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Office-tema">
  <a:themeElements>
    <a:clrScheme name="VC_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04060"/>
      </a:accent1>
      <a:accent2>
        <a:srgbClr val="5B9BD5"/>
      </a:accent2>
      <a:accent3>
        <a:srgbClr val="0072BB"/>
      </a:accent3>
      <a:accent4>
        <a:srgbClr val="33B1FF"/>
      </a:accent4>
      <a:accent5>
        <a:srgbClr val="0BAFC1"/>
      </a:accent5>
      <a:accent6>
        <a:srgbClr val="33333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uationControl_template.potx" id="{83800D8A-3D32-4FDF-8D59-F1E4B7A773B4}" vid="{C0886236-7BE8-4398-8287-649831B41CE1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ValuationControl_template</Template>
  <TotalTime>57</TotalTime>
  <Words>0</Words>
  <Application>Microsoft Office PowerPoint</Application>
  <PresentationFormat>Skjermfremvisning (16:9)</PresentationFormat>
  <Paragraphs>0</Paragraphs>
  <Slides>0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2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0</vt:i4>
      </vt:variant>
    </vt:vector>
  </HeadingPairs>
  <TitlesOfParts>
    <vt:vector size="3" baseType="lpstr">
      <vt:lpstr>Arial</vt:lpstr>
      <vt:lpstr>Calibri</vt:lpstr>
      <vt:lpstr>Office-tema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subject>PptxGenJS Presentation</dc:subject>
  <dc:creator>Thomas Bichard-Bréaud</dc:creator>
  <cp:lastModifiedBy>Thomas Bichard-Bréaud</cp:lastModifiedBy>
  <cp:revision>20</cp:revision>
  <dcterms:created xsi:type="dcterms:W3CDTF">2023-11-25T13:12:19Z</dcterms:created>
  <dcterms:modified xsi:type="dcterms:W3CDTF">2025-08-08T05:52:14Z</dcterms:modified>
</cp:coreProperties>
</file>